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9" r:id="rId3"/>
    <p:sldId id="257" r:id="rId4"/>
    <p:sldId id="262" r:id="rId5"/>
    <p:sldId id="258" r:id="rId6"/>
    <p:sldId id="260" r:id="rId7"/>
    <p:sldId id="266" r:id="rId8"/>
    <p:sldId id="270" r:id="rId9"/>
    <p:sldId id="261" r:id="rId10"/>
    <p:sldId id="263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49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25ACB2-5D9B-13A0-668B-92C5FE09E7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E853F4C-6BF6-8233-30C0-9747397B31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5E576E0-7848-2C31-645F-C8A0E3B9F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0DD1-3D2D-45D9-8642-C528A4FF6DF0}" type="datetimeFigureOut">
              <a:rPr lang="en-GB" smtClean="0"/>
              <a:t>04/11/2024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126B8BF-32F3-869B-EB7F-34E0D86DC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3CD5145-4128-FE5E-49ED-E1A751BE7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25F0B-D6DD-4C50-8541-288C0B2C54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5460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FAEE88-DB5D-12F3-B95C-B0555BD8C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72CB71A-E003-A140-EB5E-B421B4A03F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0327ACC-B4E1-1FC6-FC24-0C49471BE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0DD1-3D2D-45D9-8642-C528A4FF6DF0}" type="datetimeFigureOut">
              <a:rPr lang="en-GB" smtClean="0"/>
              <a:t>04/11/2024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7D7744C-1A46-4571-77D4-3C1156430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9F7CD54-C02D-B821-E5C0-60AD211B0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25F0B-D6DD-4C50-8541-288C0B2C54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4681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4FFF5B3C-6AF2-2271-C780-2708913025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68ABF030-D71A-E225-CA2D-74050A2CA6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2123295-33B9-2B3A-E8F0-9B313087D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0DD1-3D2D-45D9-8642-C528A4FF6DF0}" type="datetimeFigureOut">
              <a:rPr lang="en-GB" smtClean="0"/>
              <a:t>04/11/2024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A158CC-231D-8A23-7588-AFC55FE4E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942A4C5-6233-4148-EFE6-AF2DA2B49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25F0B-D6DD-4C50-8541-288C0B2C54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1557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7D78F9-5D66-1AFA-7C2D-76751E469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8A5542B-2ACE-18B0-BFC2-B5196219B6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AF3CCA2-422A-F23E-4ADE-424060925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0DD1-3D2D-45D9-8642-C528A4FF6DF0}" type="datetimeFigureOut">
              <a:rPr lang="en-GB" smtClean="0"/>
              <a:t>04/11/2024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0E5EAD1-600F-3681-6799-7D1EE66CD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EB7F758-EB4E-1464-EE65-06E950C93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25F0B-D6DD-4C50-8541-288C0B2C54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0093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8735CC-D6B1-E826-E766-41CA8C695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6AF9CF1-53A7-1F1C-4421-A24EBB4B92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DF452D4-D750-F66D-6BF8-6DED8186A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0DD1-3D2D-45D9-8642-C528A4FF6DF0}" type="datetimeFigureOut">
              <a:rPr lang="en-GB" smtClean="0"/>
              <a:t>04/11/2024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2645567-713E-ADED-A3B4-F5124B7F7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5F33113-B377-2230-CB8A-9C398D2F0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25F0B-D6DD-4C50-8541-288C0B2C54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7538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E648075-71C5-31BF-0300-66BE18CB1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B03465-E48D-7676-2188-D5AB6EE99A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8256E01-4FBF-9C4B-0FAB-5BFFFE6C88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1CFAE18-36DA-9BFD-9563-BB624C87C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0DD1-3D2D-45D9-8642-C528A4FF6DF0}" type="datetimeFigureOut">
              <a:rPr lang="en-GB" smtClean="0"/>
              <a:t>04/11/2024</a:t>
            </a:fld>
            <a:endParaRPr lang="en-GB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8F13509-F968-3127-12FD-938ECEFC1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A9B4828-7DB7-6080-EA2D-02727D525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25F0B-D6DD-4C50-8541-288C0B2C54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7165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D55709-FD0A-73A3-E304-74B39AD34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CB2F34B-93A5-596D-B1A3-4FA8756D03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576A2BF-1763-278D-10F2-18E475AB20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256AADF-6BE5-FE65-7B76-88E987D670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13B664B-7D7E-6CFD-D010-1C957825EE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5013F00E-FAEC-2FD1-4B02-8991CC3C8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0DD1-3D2D-45D9-8642-C528A4FF6DF0}" type="datetimeFigureOut">
              <a:rPr lang="en-GB" smtClean="0"/>
              <a:t>04/11/2024</a:t>
            </a:fld>
            <a:endParaRPr lang="en-GB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C61C208F-ADAE-7817-A12D-3DD6B3153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74B1064C-2F1E-1C24-E2C8-C5FA46755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25F0B-D6DD-4C50-8541-288C0B2C54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517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24307D-BD9F-608C-44B7-ED6ABA63F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69256FCA-EE0E-7B0D-1A77-893E37BBF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0DD1-3D2D-45D9-8642-C528A4FF6DF0}" type="datetimeFigureOut">
              <a:rPr lang="en-GB" smtClean="0"/>
              <a:t>04/11/2024</a:t>
            </a:fld>
            <a:endParaRPr lang="en-GB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96CCA20-D9D3-068B-BFCE-CFA8A0144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C78012A-BC39-6524-4BB8-264BED8AA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25F0B-D6DD-4C50-8541-288C0B2C54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5812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BDB89C06-F53A-757A-4D2A-A74410151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0DD1-3D2D-45D9-8642-C528A4FF6DF0}" type="datetimeFigureOut">
              <a:rPr lang="en-GB" smtClean="0"/>
              <a:t>04/11/2024</a:t>
            </a:fld>
            <a:endParaRPr lang="en-GB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2A97E46A-59C8-7688-CFDD-A9C9A2E25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837CFE0-D300-C171-59F3-CDD9ABE60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25F0B-D6DD-4C50-8541-288C0B2C54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4606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81234F-4C01-A9AC-6117-A8C3C4AC8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4A05A6A-A29F-EB7A-77E9-435621A2A2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C23503D-8869-DFEC-E5AE-BD47794DA1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5E82AED-F88A-B3E2-1159-F84EA06E9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0DD1-3D2D-45D9-8642-C528A4FF6DF0}" type="datetimeFigureOut">
              <a:rPr lang="en-GB" smtClean="0"/>
              <a:t>04/11/2024</a:t>
            </a:fld>
            <a:endParaRPr lang="en-GB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4C846-BBE0-40EF-C1F8-BD7C04ED8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2A6CA12-3C6C-1F48-32F5-118799420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25F0B-D6DD-4C50-8541-288C0B2C54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8585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FB90A9-DF4B-4CDE-194C-E504276E0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47125037-F7D0-C8B5-28B4-462D41FFE5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18D4A68-D4EA-F86E-2184-9DE574B8DF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4827D31-0DC8-3347-6679-8BAF14D75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0DD1-3D2D-45D9-8642-C528A4FF6DF0}" type="datetimeFigureOut">
              <a:rPr lang="en-GB" smtClean="0"/>
              <a:t>04/11/2024</a:t>
            </a:fld>
            <a:endParaRPr lang="en-GB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7A616AE-A90E-09FE-77CA-192DA1385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0676BC1-A0A6-8E92-EBEE-508BA1AC9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25F0B-D6DD-4C50-8541-288C0B2C54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0439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EEDE27A4-EFC1-6432-989C-E28D8B51B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3FDD3B5-FE42-4237-3A2C-02B6DDC2AA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5EA41F1-E6CC-BAA6-B46D-D81023885E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B70DD1-3D2D-45D9-8642-C528A4FF6DF0}" type="datetimeFigureOut">
              <a:rPr lang="en-GB" smtClean="0"/>
              <a:t>04/11/2024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5C70DC8-E685-943B-253F-E09C0C2A0A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105547D-57A6-5CBD-AF7B-3401A7CA20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3B25F0B-D6DD-4C50-8541-288C0B2C54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0784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BE44020D-EB61-2445-A42E-0FF32E354C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7" b="1987"/>
          <a:stretch/>
        </p:blipFill>
        <p:spPr>
          <a:xfrm>
            <a:off x="1047429" y="592665"/>
            <a:ext cx="4704568" cy="567266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Afbeelding 4" descr="Afbeelding met tekst, schermopname, Lettertype, brief&#10;&#10;Automatisch gegenereerde beschrijving">
            <a:extLst>
              <a:ext uri="{FF2B5EF4-FFF2-40B4-BE49-F238E27FC236}">
                <a16:creationId xmlns:a16="http://schemas.microsoft.com/office/drawing/2014/main" id="{D3559845-5F81-7391-9F10-416AB55EB6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6"/>
          <a:stretch/>
        </p:blipFill>
        <p:spPr>
          <a:xfrm>
            <a:off x="7079810" y="0"/>
            <a:ext cx="5112190" cy="6844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6939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07437013-E2B3-5386-9BFF-EF78C8553C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" b="382"/>
          <a:stretch/>
        </p:blipFill>
        <p:spPr>
          <a:xfrm>
            <a:off x="6865619" y="1607415"/>
            <a:ext cx="3497581" cy="332093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" name="Afbeelding 1" descr="Afbeelding met tekst, kleding, schermopname, vrouw&#10;&#10;Automatisch gegenereerde beschrijving">
            <a:extLst>
              <a:ext uri="{FF2B5EF4-FFF2-40B4-BE49-F238E27FC236}">
                <a16:creationId xmlns:a16="http://schemas.microsoft.com/office/drawing/2014/main" id="{07CDAD30-C1F8-59FF-F51C-FBC91EA52B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18" y="649241"/>
            <a:ext cx="4315816" cy="549435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BB829E77-2561-0F6F-C7BE-2D252C7D57CD}"/>
              </a:ext>
            </a:extLst>
          </p:cNvPr>
          <p:cNvSpPr txBox="1"/>
          <p:nvPr/>
        </p:nvSpPr>
        <p:spPr>
          <a:xfrm>
            <a:off x="7396681" y="5022655"/>
            <a:ext cx="3096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nicuboek.nl/herseninfarct</a:t>
            </a:r>
            <a:endParaRPr lang="en-GB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6B66CF63-6365-A377-1092-045BE36CD886}"/>
              </a:ext>
            </a:extLst>
          </p:cNvPr>
          <p:cNvSpPr txBox="1"/>
          <p:nvPr/>
        </p:nvSpPr>
        <p:spPr>
          <a:xfrm>
            <a:off x="3771014" y="6550223"/>
            <a:ext cx="4649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/>
              <a:t>demonstratie van digitale verwijzingen</a:t>
            </a:r>
          </a:p>
        </p:txBody>
      </p:sp>
    </p:spTree>
    <p:extLst>
      <p:ext uri="{BB962C8B-B14F-4D97-AF65-F5344CB8AC3E}">
        <p14:creationId xmlns:p14="http://schemas.microsoft.com/office/powerpoint/2010/main" val="149623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2587EA9B-A629-A2E6-84A3-59165A6446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44" y="0"/>
            <a:ext cx="5199206" cy="685800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02E57344-73E1-C014-B6EB-55B6758FE1C7}"/>
              </a:ext>
            </a:extLst>
          </p:cNvPr>
          <p:cNvSpPr txBox="1"/>
          <p:nvPr/>
        </p:nvSpPr>
        <p:spPr>
          <a:xfrm>
            <a:off x="6272440" y="410058"/>
            <a:ext cx="545622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Titel: Samen sterk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Ondertitel: Ouderschap op de NICU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Auteurs: Eva </a:t>
            </a:r>
            <a:r>
              <a:rPr lang="nl-NL" sz="1400" dirty="0" err="1"/>
              <a:t>Gossink</a:t>
            </a:r>
            <a:r>
              <a:rPr lang="nl-NL" sz="1400" dirty="0"/>
              <a:t>, Sonny Floyd de Jong,  Marjolein van der Linden en Sophie van der Schoor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Hoofddeel: 90 pagina’s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err="1"/>
              <a:t>Add</a:t>
            </a:r>
            <a:r>
              <a:rPr lang="nl-NL" sz="1400" dirty="0"/>
              <a:t>-ins: 28 verschillende onderwerpen met in totaal 60 pagina’s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Formaat 165 x 210 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Oplage: 500 (eerste proef)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ISBN: 978-90-9039035-2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NUR 600; 860</a:t>
            </a:r>
          </a:p>
        </p:txBody>
      </p:sp>
    </p:spTree>
    <p:extLst>
      <p:ext uri="{BB962C8B-B14F-4D97-AF65-F5344CB8AC3E}">
        <p14:creationId xmlns:p14="http://schemas.microsoft.com/office/powerpoint/2010/main" val="39464795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AC892D-815D-C59B-1C0B-2B29EF1B17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CB78D300-8449-F0D5-55AD-8F18B96DA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6149" y="213260"/>
            <a:ext cx="5044202" cy="6427880"/>
          </a:xfrm>
          <a:prstGeom prst="rect">
            <a:avLst/>
          </a:prstGeom>
          <a:ln w="3175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6E4FC69C-494B-94F4-D34A-2B24C8F1D3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41340" y="207209"/>
            <a:ext cx="5044202" cy="6433931"/>
          </a:xfrm>
          <a:prstGeom prst="rect">
            <a:avLst/>
          </a:prstGeom>
          <a:ln w="3175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88514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persoon, schermopname&#10;&#10;Automatisch gegenereerde beschrijving">
            <a:extLst>
              <a:ext uri="{FF2B5EF4-FFF2-40B4-BE49-F238E27FC236}">
                <a16:creationId xmlns:a16="http://schemas.microsoft.com/office/drawing/2014/main" id="{DEEAE00D-17A9-6A45-76C3-7CF521683B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98" y="502467"/>
            <a:ext cx="3374406" cy="4295870"/>
          </a:xfrm>
          <a:prstGeom prst="rect">
            <a:avLst/>
          </a:prstGeom>
          <a:ln w="3175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Afbeelding 4" descr="Afbeelding met tekst, schermopname, Lettertype, document&#10;&#10;Automatisch gegenereerde beschrijving">
            <a:extLst>
              <a:ext uri="{FF2B5EF4-FFF2-40B4-BE49-F238E27FC236}">
                <a16:creationId xmlns:a16="http://schemas.microsoft.com/office/drawing/2014/main" id="{28FDBF12-2C84-E8C1-FC1A-D8C67D98D3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797" y="1281065"/>
            <a:ext cx="3374406" cy="4295870"/>
          </a:xfrm>
          <a:prstGeom prst="rect">
            <a:avLst/>
          </a:prstGeom>
          <a:ln w="3175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Afbeelding 6" descr="Afbeelding met tekst, schermopname&#10;&#10;Automatisch gegenereerde beschrijving">
            <a:extLst>
              <a:ext uri="{FF2B5EF4-FFF2-40B4-BE49-F238E27FC236}">
                <a16:creationId xmlns:a16="http://schemas.microsoft.com/office/drawing/2014/main" id="{F9F2CEB0-873D-4551-55F1-20980B95F7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496" y="2041557"/>
            <a:ext cx="3374406" cy="4295870"/>
          </a:xfrm>
          <a:prstGeom prst="rect">
            <a:avLst/>
          </a:prstGeom>
          <a:ln w="3175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41536784-2260-4351-31E8-9C06404C40CE}"/>
              </a:ext>
            </a:extLst>
          </p:cNvPr>
          <p:cNvSpPr txBox="1"/>
          <p:nvPr/>
        </p:nvSpPr>
        <p:spPr>
          <a:xfrm>
            <a:off x="5104826" y="6550223"/>
            <a:ext cx="1982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/>
              <a:t>voorbeeldpagina’s</a:t>
            </a:r>
          </a:p>
        </p:txBody>
      </p:sp>
    </p:spTree>
    <p:extLst>
      <p:ext uri="{BB962C8B-B14F-4D97-AF65-F5344CB8AC3E}">
        <p14:creationId xmlns:p14="http://schemas.microsoft.com/office/powerpoint/2010/main" val="1261825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persoon, baby&#10;&#10;Automatisch gegenereerde beschrijving">
            <a:extLst>
              <a:ext uri="{FF2B5EF4-FFF2-40B4-BE49-F238E27FC236}">
                <a16:creationId xmlns:a16="http://schemas.microsoft.com/office/drawing/2014/main" id="{E5835C2E-EA54-585B-C808-418B4110F1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43" y="914401"/>
            <a:ext cx="3097056" cy="394278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Afbeelding 4" descr="Afbeelding met tekst, Menselijk gezicht, person, persoon&#10;&#10;Automatisch gegenereerde beschrijving">
            <a:extLst>
              <a:ext uri="{FF2B5EF4-FFF2-40B4-BE49-F238E27FC236}">
                <a16:creationId xmlns:a16="http://schemas.microsoft.com/office/drawing/2014/main" id="{F44DA9E5-9F5A-11EB-F9FB-06004FD405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522" y="2179623"/>
            <a:ext cx="3097056" cy="394278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Afbeelding 6" descr="Afbeelding met tekst, persoon, schermopname&#10;&#10;Automatisch gegenereerde beschrijving">
            <a:extLst>
              <a:ext uri="{FF2B5EF4-FFF2-40B4-BE49-F238E27FC236}">
                <a16:creationId xmlns:a16="http://schemas.microsoft.com/office/drawing/2014/main" id="{9E049C83-4623-8993-7B95-FA2A70420E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101" y="986829"/>
            <a:ext cx="3097056" cy="394278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Afbeelding 8" descr="Afbeelding met tekst, persoon, baby, pasgeboren&#10;&#10;Automatisch gegenereerde beschrijving">
            <a:extLst>
              <a:ext uri="{FF2B5EF4-FFF2-40B4-BE49-F238E27FC236}">
                <a16:creationId xmlns:a16="http://schemas.microsoft.com/office/drawing/2014/main" id="{A7C4CFC9-E4EA-80D6-A444-F922B85324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680" y="2222627"/>
            <a:ext cx="3097056" cy="394278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1590AC49-013F-A3F8-A79B-2C1DE3D10853}"/>
              </a:ext>
            </a:extLst>
          </p:cNvPr>
          <p:cNvSpPr txBox="1"/>
          <p:nvPr/>
        </p:nvSpPr>
        <p:spPr>
          <a:xfrm>
            <a:off x="2378149" y="6550223"/>
            <a:ext cx="7435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/>
              <a:t>voorbeelden van </a:t>
            </a:r>
            <a:r>
              <a:rPr lang="nl-NL" sz="1400" dirty="0" err="1"/>
              <a:t>add</a:t>
            </a:r>
            <a:r>
              <a:rPr lang="nl-NL" sz="1400" dirty="0"/>
              <a:t>-ins</a:t>
            </a:r>
          </a:p>
        </p:txBody>
      </p:sp>
    </p:spTree>
    <p:extLst>
      <p:ext uri="{BB962C8B-B14F-4D97-AF65-F5344CB8AC3E}">
        <p14:creationId xmlns:p14="http://schemas.microsoft.com/office/powerpoint/2010/main" val="1339930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tekst, schermopname, diagram, ontwerp&#10;&#10;Automatisch gegenereerde beschrijving">
            <a:extLst>
              <a:ext uri="{FF2B5EF4-FFF2-40B4-BE49-F238E27FC236}">
                <a16:creationId xmlns:a16="http://schemas.microsoft.com/office/drawing/2014/main" id="{6F4F2DE5-D4DB-18CC-804D-08EBEF952C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68" y="681821"/>
            <a:ext cx="4315816" cy="5494358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Afbeelding 7" descr="Afbeelding met tekst, schermopname, Lettertype, ontwerp&#10;&#10;Automatisch gegenereerde beschrijving">
            <a:extLst>
              <a:ext uri="{FF2B5EF4-FFF2-40B4-BE49-F238E27FC236}">
                <a16:creationId xmlns:a16="http://schemas.microsoft.com/office/drawing/2014/main" id="{6591A38C-6025-18D3-1442-F94A0E0D0C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6" y="681823"/>
            <a:ext cx="4315816" cy="5494356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DBE965F3-8B67-800F-E74D-59B35CF7435A}"/>
              </a:ext>
            </a:extLst>
          </p:cNvPr>
          <p:cNvSpPr txBox="1"/>
          <p:nvPr/>
        </p:nvSpPr>
        <p:spPr>
          <a:xfrm>
            <a:off x="5104826" y="6550223"/>
            <a:ext cx="1982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/>
              <a:t>voorbeeld van </a:t>
            </a:r>
            <a:r>
              <a:rPr lang="nl-NL" sz="1400" dirty="0" err="1"/>
              <a:t>add</a:t>
            </a:r>
            <a:r>
              <a:rPr lang="nl-NL" sz="1400" dirty="0"/>
              <a:t>-in</a:t>
            </a:r>
          </a:p>
        </p:txBody>
      </p:sp>
    </p:spTree>
    <p:extLst>
      <p:ext uri="{BB962C8B-B14F-4D97-AF65-F5344CB8AC3E}">
        <p14:creationId xmlns:p14="http://schemas.microsoft.com/office/powerpoint/2010/main" val="20758435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Menselijk gezicht&#10;&#10;Automatisch gegenereerde beschrijving">
            <a:extLst>
              <a:ext uri="{FF2B5EF4-FFF2-40B4-BE49-F238E27FC236}">
                <a16:creationId xmlns:a16="http://schemas.microsoft.com/office/drawing/2014/main" id="{F521C42C-AE74-C5ED-2874-6EA5540370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68" y="681822"/>
            <a:ext cx="4315816" cy="5494355"/>
          </a:xfrm>
          <a:prstGeom prst="rect">
            <a:avLst/>
          </a:prstGeom>
          <a:ln w="635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Afbeelding 5" descr="Afbeelding met tekst, kleding, schermopname, vrouw&#10;&#10;Automatisch gegenereerde beschrijving">
            <a:extLst>
              <a:ext uri="{FF2B5EF4-FFF2-40B4-BE49-F238E27FC236}">
                <a16:creationId xmlns:a16="http://schemas.microsoft.com/office/drawing/2014/main" id="{07437013-E2B3-5386-9BFF-EF78C8553C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6" y="681822"/>
            <a:ext cx="4315816" cy="549435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384F3091-C1F7-29B0-E73E-824E540D66F3}"/>
              </a:ext>
            </a:extLst>
          </p:cNvPr>
          <p:cNvSpPr txBox="1"/>
          <p:nvPr/>
        </p:nvSpPr>
        <p:spPr>
          <a:xfrm>
            <a:off x="5104826" y="6550223"/>
            <a:ext cx="1982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/>
              <a:t>voorbeeld van </a:t>
            </a:r>
            <a:r>
              <a:rPr lang="nl-NL" sz="1400" dirty="0" err="1"/>
              <a:t>add</a:t>
            </a:r>
            <a:r>
              <a:rPr lang="nl-NL" sz="1400" dirty="0"/>
              <a:t>-in</a:t>
            </a:r>
          </a:p>
        </p:txBody>
      </p:sp>
    </p:spTree>
    <p:extLst>
      <p:ext uri="{BB962C8B-B14F-4D97-AF65-F5344CB8AC3E}">
        <p14:creationId xmlns:p14="http://schemas.microsoft.com/office/powerpoint/2010/main" val="1175341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1A4413EB-557B-659A-DA04-6885986C5A0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54602" y="2582759"/>
            <a:ext cx="2138609" cy="3207914"/>
          </a:xfr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0947A470-ED35-4078-6A92-D9386204A1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5749" y="239232"/>
            <a:ext cx="2136057" cy="3207914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89116242-36A0-190F-31C7-9F47F9CA6C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1015" y="2602797"/>
            <a:ext cx="2126512" cy="3185984"/>
          </a:xfrm>
          <a:prstGeom prst="rect">
            <a:avLst/>
          </a:prstGeom>
        </p:spPr>
      </p:pic>
      <p:pic>
        <p:nvPicPr>
          <p:cNvPr id="13" name="Tijdelijke aanduiding voor inhoud 7">
            <a:extLst>
              <a:ext uri="{FF2B5EF4-FFF2-40B4-BE49-F238E27FC236}">
                <a16:creationId xmlns:a16="http://schemas.microsoft.com/office/drawing/2014/main" id="{D67EEE8E-73E2-A499-8DB0-2BE5735DF1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17748" y="239232"/>
            <a:ext cx="2121460" cy="3189768"/>
          </a:xfrm>
          <a:prstGeom prst="rect">
            <a:avLst/>
          </a:prstGeom>
        </p:spPr>
      </p:pic>
      <p:sp>
        <p:nvSpPr>
          <p:cNvPr id="16" name="Tekstvak 15">
            <a:extLst>
              <a:ext uri="{FF2B5EF4-FFF2-40B4-BE49-F238E27FC236}">
                <a16:creationId xmlns:a16="http://schemas.microsoft.com/office/drawing/2014/main" id="{56E8B71F-BC76-4408-E741-ACDD081E41FD}"/>
              </a:ext>
            </a:extLst>
          </p:cNvPr>
          <p:cNvSpPr txBox="1"/>
          <p:nvPr/>
        </p:nvSpPr>
        <p:spPr>
          <a:xfrm>
            <a:off x="2528596" y="335902"/>
            <a:ext cx="25192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Eva </a:t>
            </a:r>
            <a:r>
              <a:rPr lang="nl-NL" sz="1400" b="1" dirty="0" err="1"/>
              <a:t>Gossink</a:t>
            </a:r>
            <a:endParaRPr lang="nl-NL" sz="1400" b="1" dirty="0"/>
          </a:p>
          <a:p>
            <a:endParaRPr lang="nl-NL" sz="1400" dirty="0"/>
          </a:p>
          <a:p>
            <a:r>
              <a:rPr lang="nl-NL" sz="1400" dirty="0"/>
              <a:t>Geneeskundestudent</a:t>
            </a:r>
            <a:endParaRPr lang="en-GB" sz="1400" dirty="0"/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770FD88B-9938-199F-79F5-544B011BE78D}"/>
              </a:ext>
            </a:extLst>
          </p:cNvPr>
          <p:cNvSpPr txBox="1"/>
          <p:nvPr/>
        </p:nvSpPr>
        <p:spPr>
          <a:xfrm>
            <a:off x="735337" y="4836566"/>
            <a:ext cx="25192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400" b="1" dirty="0"/>
              <a:t>Sonny Floyd de Jong</a:t>
            </a:r>
          </a:p>
          <a:p>
            <a:pPr algn="r"/>
            <a:endParaRPr lang="nl-NL" sz="1400" dirty="0"/>
          </a:p>
          <a:p>
            <a:pPr algn="r"/>
            <a:r>
              <a:rPr lang="nl-NL" sz="1400" dirty="0"/>
              <a:t>Geneeskundestudent</a:t>
            </a:r>
          </a:p>
          <a:p>
            <a:pPr algn="r"/>
            <a:r>
              <a:rPr lang="nl-NL" sz="1400" dirty="0"/>
              <a:t>(inmiddels arts)</a:t>
            </a:r>
            <a:endParaRPr lang="en-GB" sz="1400" dirty="0"/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B91D5BF2-3B03-6E09-D386-B1B6DE7EDE2F}"/>
              </a:ext>
            </a:extLst>
          </p:cNvPr>
          <p:cNvSpPr txBox="1"/>
          <p:nvPr/>
        </p:nvSpPr>
        <p:spPr>
          <a:xfrm>
            <a:off x="8837352" y="335902"/>
            <a:ext cx="25192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Marjolein van der Linden</a:t>
            </a:r>
          </a:p>
          <a:p>
            <a:endParaRPr lang="nl-NL" sz="1400" dirty="0"/>
          </a:p>
          <a:p>
            <a:r>
              <a:rPr lang="nl-NL" sz="1400" dirty="0"/>
              <a:t>Geneeskundestudent</a:t>
            </a:r>
            <a:r>
              <a:rPr lang="en-GB" sz="1400" dirty="0"/>
              <a:t> (</a:t>
            </a:r>
            <a:r>
              <a:rPr lang="en-GB" sz="1400" dirty="0" err="1"/>
              <a:t>inmiddels</a:t>
            </a:r>
            <a:r>
              <a:rPr lang="en-GB" sz="1400" dirty="0"/>
              <a:t> arts)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DFDBEC16-DADD-3144-7A0C-1EE8B910A076}"/>
              </a:ext>
            </a:extLst>
          </p:cNvPr>
          <p:cNvSpPr txBox="1"/>
          <p:nvPr/>
        </p:nvSpPr>
        <p:spPr>
          <a:xfrm>
            <a:off x="7251750" y="4836565"/>
            <a:ext cx="25192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400" b="1" dirty="0"/>
              <a:t>Sophie van der Schoor</a:t>
            </a:r>
          </a:p>
          <a:p>
            <a:pPr algn="r"/>
            <a:endParaRPr lang="nl-NL" sz="1400" dirty="0"/>
          </a:p>
          <a:p>
            <a:pPr algn="r"/>
            <a:r>
              <a:rPr lang="nl-NL" sz="1400" dirty="0"/>
              <a:t>Kinderarts-neonatoloog</a:t>
            </a:r>
          </a:p>
          <a:p>
            <a:pPr algn="r"/>
            <a:r>
              <a:rPr lang="nl-NL" sz="1400" dirty="0"/>
              <a:t>Wilhelmina Kinderziekenhuis</a:t>
            </a:r>
            <a:endParaRPr lang="en-GB" sz="1400" dirty="0"/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A9A8EC8C-5025-8304-F350-D30C3C1E4A18}"/>
              </a:ext>
            </a:extLst>
          </p:cNvPr>
          <p:cNvSpPr txBox="1"/>
          <p:nvPr/>
        </p:nvSpPr>
        <p:spPr>
          <a:xfrm>
            <a:off x="5104826" y="6550223"/>
            <a:ext cx="1982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/>
              <a:t>auteurs</a:t>
            </a:r>
          </a:p>
        </p:txBody>
      </p:sp>
    </p:spTree>
    <p:extLst>
      <p:ext uri="{BB962C8B-B14F-4D97-AF65-F5344CB8AC3E}">
        <p14:creationId xmlns:p14="http://schemas.microsoft.com/office/powerpoint/2010/main" val="3520808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B38EF8-0D58-1940-3596-0C50231921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kstvak 20">
            <a:extLst>
              <a:ext uri="{FF2B5EF4-FFF2-40B4-BE49-F238E27FC236}">
                <a16:creationId xmlns:a16="http://schemas.microsoft.com/office/drawing/2014/main" id="{4D7CF528-72D1-1068-919D-3F1AF19AA0EF}"/>
              </a:ext>
            </a:extLst>
          </p:cNvPr>
          <p:cNvSpPr txBox="1"/>
          <p:nvPr/>
        </p:nvSpPr>
        <p:spPr>
          <a:xfrm>
            <a:off x="4351699" y="6550223"/>
            <a:ext cx="34886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/>
              <a:t>foto auteurs gezamenlijk</a:t>
            </a:r>
          </a:p>
        </p:txBody>
      </p:sp>
      <p:pic>
        <p:nvPicPr>
          <p:cNvPr id="5" name="Afbeelding 4" descr="Afbeelding met kleding, persoon, glimlach, Menselijk gezicht&#10;&#10;Automatisch gegenereerde beschrijving">
            <a:extLst>
              <a:ext uri="{FF2B5EF4-FFF2-40B4-BE49-F238E27FC236}">
                <a16:creationId xmlns:a16="http://schemas.microsoft.com/office/drawing/2014/main" id="{9AE6C4B7-6322-C39E-6483-EBDA8F0FBE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935" y="364402"/>
            <a:ext cx="4086130" cy="6129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29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1E7D2E13-34AE-ED5D-9FB1-0FAB4D3F1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952" y="323604"/>
            <a:ext cx="4658096" cy="6210792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3F3197B2-372A-76DF-A4D5-97A06D791EBF}"/>
              </a:ext>
            </a:extLst>
          </p:cNvPr>
          <p:cNvSpPr txBox="1"/>
          <p:nvPr/>
        </p:nvSpPr>
        <p:spPr>
          <a:xfrm>
            <a:off x="3766952" y="6550223"/>
            <a:ext cx="4658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/>
              <a:t>demonstratie van inbindsysteem</a:t>
            </a:r>
          </a:p>
        </p:txBody>
      </p:sp>
    </p:spTree>
    <p:extLst>
      <p:ext uri="{BB962C8B-B14F-4D97-AF65-F5344CB8AC3E}">
        <p14:creationId xmlns:p14="http://schemas.microsoft.com/office/powerpoint/2010/main" val="372281577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116</Words>
  <Application>Microsoft Office PowerPoint</Application>
  <PresentationFormat>Breedbeeld</PresentationFormat>
  <Paragraphs>32</Paragraphs>
  <Slides>11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Jong, S.F. de (Sonny Floyd)</dc:creator>
  <cp:lastModifiedBy>Jong, S.F. de (Sonny Floyd)</cp:lastModifiedBy>
  <cp:revision>23</cp:revision>
  <dcterms:created xsi:type="dcterms:W3CDTF">2024-07-08T11:50:52Z</dcterms:created>
  <dcterms:modified xsi:type="dcterms:W3CDTF">2024-11-04T17:17:42Z</dcterms:modified>
</cp:coreProperties>
</file>